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5" r:id="rId2"/>
    <p:sldId id="291" r:id="rId3"/>
    <p:sldId id="282" r:id="rId4"/>
    <p:sldId id="287" r:id="rId5"/>
    <p:sldId id="286" r:id="rId6"/>
    <p:sldId id="283" r:id="rId7"/>
    <p:sldId id="259" r:id="rId8"/>
    <p:sldId id="260" r:id="rId9"/>
    <p:sldId id="262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8640" y="1865055"/>
            <a:ext cx="83972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Mohammad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Morsheduzzaman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Lecturer, Physics</a:t>
            </a: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Cantonment Public School &amp; College,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Momenshahi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764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</a:t>
            </a:r>
            <a:r>
              <a:rPr lang="en-US" sz="13800" dirty="0" smtClean="0">
                <a:solidFill>
                  <a:srgbClr val="00B050"/>
                </a:solidFill>
                <a:latin typeface="Times New Roman" pitchFamily="18" charset="0"/>
              </a:rPr>
              <a:t>Thanks</a:t>
            </a:r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Dynamics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Some Definitions 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30124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Mean velocity, Instantaneous velocity, Uniform Velocity, Average acceleration, Instantaneous acceleration, Relative velocity.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Dynamics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Displacement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vs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Time graph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200" y="1905000"/>
          <a:ext cx="7010400" cy="157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223"/>
                <a:gridCol w="749508"/>
                <a:gridCol w="809469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Displacement(m)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7526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Uniform Velocity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-724694" y="4762500"/>
            <a:ext cx="31249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43599" y="6096000"/>
            <a:ext cx="2375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sec)</a:t>
            </a:r>
            <a:endParaRPr lang="en-US" sz="2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600980"/>
            <a:ext cx="181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Displacement(m)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" y="6167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71800" y="6320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91000" y="6320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10200" y="6472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" y="480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" y="4038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6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28800" y="6320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800" y="5410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838200" y="3276600"/>
            <a:ext cx="5257800" cy="30480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8200" y="56388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1637903" y="5982097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38200" y="5027612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476500" y="5676900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38200" y="4267200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3314700" y="5295900"/>
            <a:ext cx="2057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38200" y="35814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4190206" y="495220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4864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267200" y="4267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905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0480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62000" y="35814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981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3434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62000" y="56388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62000" y="4267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24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5626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62000" y="5029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28" grpId="0" animBg="1"/>
      <p:bldP spid="38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 flipH="1" flipV="1">
            <a:off x="-859604" y="3833120"/>
            <a:ext cx="31249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03290" y="539522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2290" y="523835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03290" y="2347220"/>
            <a:ext cx="5257800" cy="30480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31169" y="29480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41035" y="564630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rot="16200000" flipH="1">
            <a:off x="3102964" y="4392118"/>
            <a:ext cx="1993692" cy="149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81080" y="4117308"/>
            <a:ext cx="59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3919927" y="3814996"/>
            <a:ext cx="824461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4054839" y="5029200"/>
            <a:ext cx="64457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342213" y="5436443"/>
            <a:ext cx="59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rot="10800000">
            <a:off x="704539" y="5621311"/>
            <a:ext cx="1603949" cy="599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758190" y="5681272"/>
            <a:ext cx="136410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367868" y="3148716"/>
          <a:ext cx="1556587" cy="1048237"/>
        </p:xfrm>
        <a:graphic>
          <a:graphicData uri="http://schemas.openxmlformats.org/presentationml/2006/ole">
            <p:oleObj spid="_x0000_s2051" name="Equation" r:id="rId3" imgW="583920" imgH="3934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7466372" y="4588552"/>
          <a:ext cx="1542711" cy="1195822"/>
        </p:xfrm>
        <a:graphic>
          <a:graphicData uri="http://schemas.openxmlformats.org/presentationml/2006/ole">
            <p:oleObj spid="_x0000_s2054" name="Equation" r:id="rId4" imgW="507960" imgH="393480" progId="Equation.3">
              <p:embed/>
            </p:oleObj>
          </a:graphicData>
        </a:graphic>
      </p:graphicFrame>
      <p:sp>
        <p:nvSpPr>
          <p:cNvPr id="92" name="Arc 91"/>
          <p:cNvSpPr/>
          <p:nvPr/>
        </p:nvSpPr>
        <p:spPr>
          <a:xfrm>
            <a:off x="1454047" y="4841823"/>
            <a:ext cx="404734" cy="103432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1369205" y="4993212"/>
          <a:ext cx="519556" cy="457209"/>
        </p:xfrm>
        <a:graphic>
          <a:graphicData uri="http://schemas.openxmlformats.org/presentationml/2006/ole">
            <p:oleObj spid="_x0000_s2057" name="Equation" r:id="rId5" imgW="139680" imgH="177480" progId="Equation.3">
              <p:embed/>
            </p:oleObj>
          </a:graphicData>
        </a:graphic>
      </p:graphicFrame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Dynamics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0" y="1066800"/>
            <a:ext cx="9144000" cy="5232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Determination of velocity from Displacement </a:t>
            </a:r>
            <a:r>
              <a:rPr kumimoji="0" lang="en-US" sz="28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vs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Time graph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599" y="5211590"/>
            <a:ext cx="2375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sec)</a:t>
            </a:r>
            <a:endParaRPr lang="en-US" sz="2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1851480"/>
            <a:ext cx="181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Displacement(m)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956170" y="2038662"/>
          <a:ext cx="3187830" cy="1094282"/>
        </p:xfrm>
        <a:graphic>
          <a:graphicData uri="http://schemas.openxmlformats.org/presentationml/2006/ole">
            <p:oleObj spid="_x0000_s2058" name="Equation" r:id="rId6" imgW="1244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9" grpId="0"/>
      <p:bldP spid="40" grpId="0"/>
      <p:bldP spid="46" grpId="0"/>
      <p:bldP spid="58" grpId="0"/>
      <p:bldP spid="92" grpId="0" animBg="1"/>
      <p:bldP spid="27" grpId="0" animBg="1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rot="16200000" flipV="1">
            <a:off x="-2167403" y="3129290"/>
            <a:ext cx="6010414" cy="754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876300" y="6162020"/>
            <a:ext cx="7772400" cy="101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76300" y="2258080"/>
            <a:ext cx="5257800" cy="387602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-81290" y="1442710"/>
            <a:ext cx="5648980" cy="3810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38700" y="381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1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4600" y="173486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2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5400000">
            <a:off x="1664198" y="3850601"/>
            <a:ext cx="4644791" cy="1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1333499" y="4762500"/>
            <a:ext cx="2743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00100" y="1499016"/>
            <a:ext cx="3157303" cy="152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76300" y="3427412"/>
            <a:ext cx="1806939" cy="2032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81446" y="4800600"/>
            <a:ext cx="1885553" cy="158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Left Brace 94"/>
          <p:cNvSpPr/>
          <p:nvPr/>
        </p:nvSpPr>
        <p:spPr>
          <a:xfrm>
            <a:off x="464695" y="1499016"/>
            <a:ext cx="239843" cy="1933732"/>
          </a:xfrm>
          <a:prstGeom prst="leftBrace">
            <a:avLst>
              <a:gd name="adj1" fmla="val 8333"/>
              <a:gd name="adj2" fmla="val 51087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Left Brace 95"/>
          <p:cNvSpPr/>
          <p:nvPr/>
        </p:nvSpPr>
        <p:spPr>
          <a:xfrm>
            <a:off x="449705" y="3852472"/>
            <a:ext cx="284813" cy="974361"/>
          </a:xfrm>
          <a:prstGeom prst="leftBrace">
            <a:avLst>
              <a:gd name="adj1" fmla="val 8333"/>
              <a:gd name="adj2" fmla="val 51087"/>
            </a:avLst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884420" y="3852472"/>
            <a:ext cx="3102964" cy="44971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117952" y="612492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∆t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-74950" y="411623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∆S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-104930" y="222747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∆S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611491" y="3457008"/>
          <a:ext cx="1941603" cy="1504742"/>
        </p:xfrm>
        <a:graphic>
          <a:graphicData uri="http://schemas.openxmlformats.org/presentationml/2006/ole">
            <p:oleObj spid="_x0000_s1027" name="Equation" r:id="rId3" imgW="507960" imgH="39348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667449" y="6245900"/>
            <a:ext cx="2375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sec)</a:t>
            </a:r>
            <a:endParaRPr lang="en-US" sz="2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-112210"/>
            <a:ext cx="181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Displacement(m)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109" grpId="0"/>
      <p:bldP spid="112" grpId="0"/>
      <p:bldP spid="114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76200" y="1752600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uniform velocity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057400" y="18288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520"/>
                <a:gridCol w="807720"/>
                <a:gridCol w="822960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r>
                        <a:rPr lang="en-US" sz="18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18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Displacement(m)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 flipH="1" flipV="1">
            <a:off x="-838994" y="4648200"/>
            <a:ext cx="33535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971800" y="6248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62732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0200" y="62732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8800" y="62732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838200" y="56388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637903" y="5982097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2247106" y="5448300"/>
            <a:ext cx="17533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2971006" y="4953000"/>
            <a:ext cx="27439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38200" y="3581400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4037806" y="4799806"/>
            <a:ext cx="30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7200" y="6243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8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" y="5486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8600" y="480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2400" y="4038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838200" y="4572000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38200" y="32766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838200" y="3243580"/>
            <a:ext cx="4973320" cy="3111500"/>
          </a:xfrm>
          <a:custGeom>
            <a:avLst/>
            <a:gdLst>
              <a:gd name="connsiteX0" fmla="*/ 0 w 4973320"/>
              <a:gd name="connsiteY0" fmla="*/ 3111500 h 3111500"/>
              <a:gd name="connsiteX1" fmla="*/ 1143000 w 4973320"/>
              <a:gd name="connsiteY1" fmla="*/ 2410460 h 3111500"/>
              <a:gd name="connsiteX2" fmla="*/ 1143000 w 4973320"/>
              <a:gd name="connsiteY2" fmla="*/ 2410460 h 3111500"/>
              <a:gd name="connsiteX3" fmla="*/ 2301240 w 4973320"/>
              <a:gd name="connsiteY3" fmla="*/ 1343660 h 3111500"/>
              <a:gd name="connsiteX4" fmla="*/ 3505200 w 4973320"/>
              <a:gd name="connsiteY4" fmla="*/ 307340 h 3111500"/>
              <a:gd name="connsiteX5" fmla="*/ 4770120 w 4973320"/>
              <a:gd name="connsiteY5" fmla="*/ 48260 h 3111500"/>
              <a:gd name="connsiteX6" fmla="*/ 4724400 w 4973320"/>
              <a:gd name="connsiteY6" fmla="*/ 17780 h 311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3320" h="3111500">
                <a:moveTo>
                  <a:pt x="0" y="3111500"/>
                </a:moveTo>
                <a:lnTo>
                  <a:pt x="1143000" y="2410460"/>
                </a:lnTo>
                <a:lnTo>
                  <a:pt x="1143000" y="2410460"/>
                </a:lnTo>
                <a:cubicBezTo>
                  <a:pt x="1336040" y="2232660"/>
                  <a:pt x="1907540" y="1694180"/>
                  <a:pt x="2301240" y="1343660"/>
                </a:cubicBezTo>
                <a:cubicBezTo>
                  <a:pt x="2694940" y="993140"/>
                  <a:pt x="3093720" y="523240"/>
                  <a:pt x="3505200" y="307340"/>
                </a:cubicBezTo>
                <a:cubicBezTo>
                  <a:pt x="3916680" y="91440"/>
                  <a:pt x="4566920" y="96520"/>
                  <a:pt x="4770120" y="48260"/>
                </a:cubicBezTo>
                <a:cubicBezTo>
                  <a:pt x="4973320" y="0"/>
                  <a:pt x="4848860" y="8890"/>
                  <a:pt x="4724400" y="1778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62000" y="35814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981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3434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62000" y="56388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62000" y="4267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124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5626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62000" y="5029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562600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267200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905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0480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Dynamics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Displacement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vs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Time graph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72199" y="6110750"/>
            <a:ext cx="2375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sec)</a:t>
            </a:r>
            <a:endParaRPr lang="en-US" sz="2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28600" y="2750640"/>
            <a:ext cx="181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Displacement(m)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2" grpId="0"/>
      <p:bldP spid="23" grpId="0"/>
      <p:bldP spid="24" grpId="0"/>
      <p:bldP spid="36" grpId="0"/>
      <p:bldP spid="37" grpId="0"/>
      <p:bldP spid="38" grpId="0"/>
      <p:bldP spid="39" grpId="0"/>
      <p:bldP spid="40" grpId="0"/>
      <p:bldP spid="59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76200" y="17526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Uniform Velocity</a:t>
            </a:r>
            <a:endParaRPr lang="en-US" sz="2000" b="1" i="1" u="sng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33600" y="19050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670560"/>
                <a:gridCol w="822960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Time 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Velocity (ms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5400000" flipH="1" flipV="1">
            <a:off x="-838994" y="4648200"/>
            <a:ext cx="33535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43600" y="6096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52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34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25247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Velocity(ms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61208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677194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590800" y="6400006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81400" y="6400006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495800" y="6400006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685800" y="4953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685800" y="3581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38200" y="4953000"/>
            <a:ext cx="373380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4800" y="4724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3348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Dynamics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vs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Time graph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5" grpId="0"/>
      <p:bldP spid="36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0480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64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50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" y="275338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Velocity (ms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" y="6167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5563394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124200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343400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981200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762000" y="5638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762000" y="42672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-76200" y="184404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Uniform velocity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(Uniform acceleration)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514600" y="1850390"/>
          <a:ext cx="6629400" cy="1183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746760"/>
                <a:gridCol w="655320"/>
                <a:gridCol w="807720"/>
                <a:gridCol w="1104900"/>
                <a:gridCol w="1104900"/>
              </a:tblGrid>
              <a:tr h="66524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45616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Velocity (ms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8" name="Straight Connector 37"/>
          <p:cNvCxnSpPr/>
          <p:nvPr/>
        </p:nvCxnSpPr>
        <p:spPr>
          <a:xfrm rot="10800000">
            <a:off x="762000" y="5027612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762000" y="3579812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-647700" y="4763294"/>
            <a:ext cx="31249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14400" y="6323012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4800" y="4800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4038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" y="5410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914400" y="3277394"/>
            <a:ext cx="5257800" cy="30480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14400" y="5639594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1714103" y="5982891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914400" y="502840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2552700" y="5677694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14400" y="4267994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3390900" y="5296694"/>
            <a:ext cx="2057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14400" y="35814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4266406" y="4953000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096000" y="6096000"/>
            <a:ext cx="1728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55626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343400" y="4267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9812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itle 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Dynamics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vs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Time graph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33" grpId="0"/>
      <p:bldP spid="44" grpId="0"/>
      <p:bldP spid="45" grpId="0"/>
      <p:bldP spid="46" grpId="0"/>
      <p:bldP spid="47" grpId="0"/>
      <p:bldP spid="57" grpId="0"/>
      <p:bldP spid="40" grpId="0" animBg="1"/>
      <p:bldP spid="41" grpId="0" animBg="1"/>
      <p:bldP spid="58" grpId="0" animBg="1"/>
      <p:bldP spid="59" grpId="0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-91440" y="173736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Non uniform Velocity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(Non uniform acceleration)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057400" y="18288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/>
                <a:gridCol w="1005840"/>
                <a:gridCol w="853440"/>
                <a:gridCol w="77216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Velocity(ms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-838994" y="4648200"/>
            <a:ext cx="33535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3600" y="6096000"/>
            <a:ext cx="1935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(sec)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6243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56388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637903" y="5982097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685800" y="508916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2247106" y="5448300"/>
            <a:ext cx="17533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2971006" y="4953000"/>
            <a:ext cx="27439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8200" y="3581400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037806" y="4799806"/>
            <a:ext cx="30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5486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480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4038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838200" y="4572000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38200" y="32766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838200" y="3243580"/>
            <a:ext cx="4973320" cy="3111500"/>
          </a:xfrm>
          <a:custGeom>
            <a:avLst/>
            <a:gdLst>
              <a:gd name="connsiteX0" fmla="*/ 0 w 4973320"/>
              <a:gd name="connsiteY0" fmla="*/ 3111500 h 3111500"/>
              <a:gd name="connsiteX1" fmla="*/ 1143000 w 4973320"/>
              <a:gd name="connsiteY1" fmla="*/ 2410460 h 3111500"/>
              <a:gd name="connsiteX2" fmla="*/ 1143000 w 4973320"/>
              <a:gd name="connsiteY2" fmla="*/ 2410460 h 3111500"/>
              <a:gd name="connsiteX3" fmla="*/ 2301240 w 4973320"/>
              <a:gd name="connsiteY3" fmla="*/ 1343660 h 3111500"/>
              <a:gd name="connsiteX4" fmla="*/ 3505200 w 4973320"/>
              <a:gd name="connsiteY4" fmla="*/ 307340 h 3111500"/>
              <a:gd name="connsiteX5" fmla="*/ 4770120 w 4973320"/>
              <a:gd name="connsiteY5" fmla="*/ 48260 h 3111500"/>
              <a:gd name="connsiteX6" fmla="*/ 4724400 w 4973320"/>
              <a:gd name="connsiteY6" fmla="*/ 17780 h 311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3320" h="3111500">
                <a:moveTo>
                  <a:pt x="0" y="3111500"/>
                </a:moveTo>
                <a:lnTo>
                  <a:pt x="1143000" y="2410460"/>
                </a:lnTo>
                <a:lnTo>
                  <a:pt x="1143000" y="2410460"/>
                </a:lnTo>
                <a:cubicBezTo>
                  <a:pt x="1336040" y="2232660"/>
                  <a:pt x="1907540" y="1694180"/>
                  <a:pt x="2301240" y="1343660"/>
                </a:cubicBezTo>
                <a:cubicBezTo>
                  <a:pt x="2694940" y="993140"/>
                  <a:pt x="3093720" y="523240"/>
                  <a:pt x="3505200" y="307340"/>
                </a:cubicBezTo>
                <a:cubicBezTo>
                  <a:pt x="3916680" y="91440"/>
                  <a:pt x="4566920" y="96520"/>
                  <a:pt x="4770120" y="48260"/>
                </a:cubicBezTo>
                <a:cubicBezTo>
                  <a:pt x="4973320" y="0"/>
                  <a:pt x="4848860" y="8890"/>
                  <a:pt x="4724400" y="1778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10800000">
            <a:off x="685800" y="5638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685800" y="3581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685800" y="432716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0" y="2524780"/>
            <a:ext cx="256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Velocity(ms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1905000" y="6400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3048794" y="6400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4267994" y="6400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487194" y="637002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191000" y="6400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0200" y="643078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8800" y="6460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62600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67200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905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Dynamics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Velocity 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vs</a:t>
            </a: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Time graph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  <p:bldP spid="9" grpId="0"/>
      <p:bldP spid="10" grpId="0"/>
      <p:bldP spid="24" grpId="0"/>
      <p:bldP spid="25" grpId="0"/>
      <p:bldP spid="26" grpId="0"/>
      <p:bldP spid="27" grpId="0"/>
      <p:bldP spid="30" grpId="0" animBg="1"/>
      <p:bldP spid="34" grpId="0"/>
      <p:bldP spid="40" grpId="0"/>
      <p:bldP spid="41" grpId="0"/>
      <p:bldP spid="42" grpId="0"/>
      <p:bldP spid="36" grpId="0" animBg="1"/>
      <p:bldP spid="43" grpId="0" animBg="1"/>
      <p:bldP spid="44" grpId="0" animBg="1"/>
      <p:bldP spid="45" grpId="0" animBg="1"/>
      <p:bldP spid="4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263</Words>
  <Application>Microsoft Office PowerPoint</Application>
  <PresentationFormat>On-screen Show (4:3)</PresentationFormat>
  <Paragraphs>155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Slide 1</vt:lpstr>
      <vt:lpstr>Dynamics</vt:lpstr>
      <vt:lpstr>Dynamics</vt:lpstr>
      <vt:lpstr>Slide 4</vt:lpstr>
      <vt:lpstr>Slide 5</vt:lpstr>
      <vt:lpstr>Slide 6</vt:lpstr>
      <vt:lpstr>Slide 7</vt:lpstr>
      <vt:lpstr>Slide 8</vt:lpstr>
      <vt:lpstr>Slide 9</vt:lpstr>
      <vt:lpstr> Thanks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311</cp:revision>
  <dcterms:created xsi:type="dcterms:W3CDTF">2015-04-24T03:54:46Z</dcterms:created>
  <dcterms:modified xsi:type="dcterms:W3CDTF">2016-11-19T02:54:04Z</dcterms:modified>
</cp:coreProperties>
</file>